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267"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59" r:id="rId20"/>
    <p:sldId id="260" r:id="rId21"/>
    <p:sldId id="282" r:id="rId22"/>
    <p:sldId id="283" r:id="rId23"/>
    <p:sldId id="284" r:id="rId24"/>
    <p:sldId id="285" r:id="rId25"/>
    <p:sldId id="286" r:id="rId26"/>
    <p:sldId id="287" r:id="rId27"/>
    <p:sldId id="288" r:id="rId28"/>
    <p:sldId id="289" r:id="rId29"/>
    <p:sldId id="290" r:id="rId30"/>
    <p:sldId id="261" r:id="rId31"/>
    <p:sldId id="262" r:id="rId32"/>
    <p:sldId id="266" r:id="rId33"/>
    <p:sldId id="263" r:id="rId34"/>
    <p:sldId id="264" r:id="rId35"/>
    <p:sldId id="265"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1458"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59D5D46-A399-486E-A1D8-0109C0FB1541}" type="datetimeFigureOut">
              <a:rPr lang="en-US" smtClean="0"/>
              <a:t>2/17/2016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5B4CC-64B2-4D6E-A72D-0F45A6E9DE3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9D5D46-A399-486E-A1D8-0109C0FB1541}" type="datetimeFigureOut">
              <a:rPr lang="en-US" smtClean="0"/>
              <a:t>2/17/2016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5B4CC-64B2-4D6E-A72D-0F45A6E9DE3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F59D5D46-A399-486E-A1D8-0109C0FB1541}" type="datetimeFigureOut">
              <a:rPr lang="en-US" smtClean="0"/>
              <a:t>2/17/2016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5B4CC-64B2-4D6E-A72D-0F45A6E9DE31}" type="slidenum">
              <a:rPr lang="en-US" smtClean="0"/>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9D5D46-A399-486E-A1D8-0109C0FB1541}" type="datetimeFigureOut">
              <a:rPr lang="en-US" smtClean="0"/>
              <a:t>2/17/2016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5B4CC-64B2-4D6E-A72D-0F45A6E9DE31}"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9D5D46-A399-486E-A1D8-0109C0FB1541}" type="datetimeFigureOut">
              <a:rPr lang="en-US" smtClean="0"/>
              <a:t>2/17/2016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5B4CC-64B2-4D6E-A72D-0F45A6E9DE3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F59D5D46-A399-486E-A1D8-0109C0FB1541}" type="datetimeFigureOut">
              <a:rPr lang="en-US" smtClean="0"/>
              <a:t>2/17/2016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5B4CC-64B2-4D6E-A72D-0F45A6E9DE31}" type="slidenum">
              <a:rPr lang="en-US" smtClean="0"/>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59D5D46-A399-486E-A1D8-0109C0FB1541}" type="datetimeFigureOut">
              <a:rPr lang="en-US" smtClean="0"/>
              <a:t>2/17/2016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55B4CC-64B2-4D6E-A72D-0F45A6E9DE3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59D5D46-A399-486E-A1D8-0109C0FB1541}" type="datetimeFigureOut">
              <a:rPr lang="en-US" smtClean="0"/>
              <a:t>2/17/2016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5B4CC-64B2-4D6E-A72D-0F45A6E9DE3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F59D5D46-A399-486E-A1D8-0109C0FB1541}" type="datetimeFigureOut">
              <a:rPr lang="en-US" smtClean="0"/>
              <a:t>2/17/2016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55B4CC-64B2-4D6E-A72D-0F45A6E9DE3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F59D5D46-A399-486E-A1D8-0109C0FB1541}" type="datetimeFigureOut">
              <a:rPr lang="en-US" smtClean="0"/>
              <a:t>2/17/2016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5B4CC-64B2-4D6E-A72D-0F45A6E9DE31}" type="slidenum">
              <a:rPr lang="en-US" smtClean="0"/>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59D5D46-A399-486E-A1D8-0109C0FB1541}" type="datetimeFigureOut">
              <a:rPr lang="en-US" smtClean="0"/>
              <a:t>2/17/2016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5B4CC-64B2-4D6E-A72D-0F45A6E9DE31}" type="slidenum">
              <a:rPr lang="en-US" smtClean="0"/>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F59D5D46-A399-486E-A1D8-0109C0FB1541}" type="datetimeFigureOut">
              <a:rPr lang="en-US" smtClean="0"/>
              <a:t>2/17/2016</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1955B4CC-64B2-4D6E-A72D-0F45A6E9DE31}" type="slidenum">
              <a:rPr lang="en-US" smtClean="0"/>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Containers, Docker and </a:t>
            </a:r>
            <a:r>
              <a:rPr lang="en-US" dirty="0" err="1" smtClean="0"/>
              <a:t>Virtuozzo</a:t>
            </a:r>
            <a:endParaRPr lang="en-US" dirty="0"/>
          </a:p>
        </p:txBody>
      </p:sp>
      <p:sp>
        <p:nvSpPr>
          <p:cNvPr id="3" name="Subtitle 2"/>
          <p:cNvSpPr>
            <a:spLocks noGrp="1"/>
          </p:cNvSpPr>
          <p:nvPr>
            <p:ph type="subTitle" idx="1"/>
          </p:nvPr>
        </p:nvSpPr>
        <p:spPr/>
        <p:txBody>
          <a:bodyPr/>
          <a:lstStyle/>
          <a:p>
            <a:r>
              <a:rPr lang="en-US" dirty="0" smtClean="0"/>
              <a:t>L. </a:t>
            </a:r>
            <a:r>
              <a:rPr lang="en-US" dirty="0" err="1" smtClean="0"/>
              <a:t>Grewe</a:t>
            </a:r>
            <a:endParaRPr lang="en-US" dirty="0"/>
          </a:p>
        </p:txBody>
      </p:sp>
    </p:spTree>
    <p:extLst>
      <p:ext uri="{BB962C8B-B14F-4D97-AF65-F5344CB8AC3E}">
        <p14:creationId xmlns:p14="http://schemas.microsoft.com/office/powerpoint/2010/main" val="1570467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Understanding….an analogy</a:t>
            </a:r>
            <a:br>
              <a:rPr lang="en-US" dirty="0" smtClean="0"/>
            </a:br>
            <a:r>
              <a:rPr lang="en-US" dirty="0" smtClean="0"/>
              <a:t>…cargo transport pre-1960</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1" y="2514600"/>
            <a:ext cx="9178620" cy="4158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3717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are the possibilities</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22" y="1828800"/>
            <a:ext cx="8661792"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3407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SOLUTION—shipping containers</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03714"/>
            <a:ext cx="8943975" cy="3753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98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This solved the problem</a:t>
            </a:r>
            <a:endParaRPr lang="en-US" dirty="0"/>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57400"/>
            <a:ext cx="7043738" cy="3826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0725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Today shipping is done with containers</a:t>
            </a:r>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05000"/>
            <a:ext cx="8839200" cy="4182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0982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smtClean="0"/>
              <a:t>How does this container idea translate to our problem</a:t>
            </a:r>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7115175" cy="4607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8303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smtClean="0"/>
              <a:t>How does this container idea translate to our problem—container for code????</a:t>
            </a:r>
            <a:endParaRPr lang="en-US" dirty="0"/>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67000"/>
            <a:ext cx="8951363" cy="3786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9512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Do once run anywhere</a:t>
            </a:r>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514600"/>
            <a:ext cx="8343900" cy="3622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5526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38328"/>
            <a:ext cx="8686800" cy="1252728"/>
          </a:xfrm>
        </p:spPr>
        <p:txBody>
          <a:bodyPr>
            <a:normAutofit fontScale="90000"/>
          </a:bodyPr>
          <a:lstStyle/>
          <a:p>
            <a:r>
              <a:rPr lang="en-US" dirty="0" smtClean="0"/>
              <a:t>Docker’s container ---the concept (and relation to our shipping container)</a:t>
            </a:r>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090" y="2514600"/>
            <a:ext cx="8794910" cy="4038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506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Docker supported in many Cloud platforms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667000"/>
            <a:ext cx="8583482" cy="375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6777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“Container technology, and Docker in particular, is hotter than hot.”–Steven J. Vaughan-Nichols, Network World, January 14, 2015 </a:t>
            </a:r>
            <a:endParaRPr lang="en-US" dirty="0"/>
          </a:p>
        </p:txBody>
      </p:sp>
      <p:sp>
        <p:nvSpPr>
          <p:cNvPr id="3" name="Title 2"/>
          <p:cNvSpPr>
            <a:spLocks noGrp="1"/>
          </p:cNvSpPr>
          <p:nvPr>
            <p:ph type="title"/>
          </p:nvPr>
        </p:nvSpPr>
        <p:spPr/>
        <p:txBody>
          <a:bodyPr/>
          <a:lstStyle/>
          <a:p>
            <a:r>
              <a:rPr lang="en-US" dirty="0" smtClean="0"/>
              <a:t>Containers???  Docker???</a:t>
            </a:r>
            <a:endParaRPr lang="en-US" dirty="0"/>
          </a:p>
        </p:txBody>
      </p:sp>
    </p:spTree>
    <p:extLst>
      <p:ext uri="{BB962C8B-B14F-4D97-AF65-F5344CB8AC3E}">
        <p14:creationId xmlns:p14="http://schemas.microsoft.com/office/powerpoint/2010/main" val="3877884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Containers versus VMs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2" y="1981200"/>
            <a:ext cx="9020175" cy="454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1308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Docker container—developer viewpoint</a:t>
            </a: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2514600"/>
            <a:ext cx="9086850" cy="3247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7801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Developer viewpoint---(doesn’t this quote remind you of Java virtual machine)</a:t>
            </a:r>
            <a:endParaRPr lang="en-US" dirty="0"/>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889175"/>
            <a:ext cx="8067675" cy="2440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0568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How does Docker  containers work?</a:t>
            </a:r>
            <a:endParaRPr 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92086"/>
            <a:ext cx="8791575" cy="4399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5893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Docker containers are lightweight</a:t>
            </a:r>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1" y="2307771"/>
            <a:ext cx="9232977" cy="4192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9876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WOW –is Docker a PaaS or a replacement for PaaS</a:t>
            </a:r>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1" y="2307771"/>
            <a:ext cx="9232977" cy="4192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9962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524000"/>
            <a:ext cx="8534400" cy="5105400"/>
          </a:xfrm>
        </p:spPr>
        <p:txBody>
          <a:bodyPr>
            <a:normAutofit lnSpcReduction="10000"/>
          </a:bodyPr>
          <a:lstStyle/>
          <a:p>
            <a:r>
              <a:rPr lang="en-US" dirty="0" smtClean="0"/>
              <a:t>FIRST doesn’t have to be a </a:t>
            </a:r>
            <a:r>
              <a:rPr lang="en-US" dirty="0" err="1" smtClean="0"/>
              <a:t>comparison..but</a:t>
            </a:r>
            <a:r>
              <a:rPr lang="en-US" dirty="0" smtClean="0"/>
              <a:t>…</a:t>
            </a:r>
          </a:p>
          <a:p>
            <a:endParaRPr lang="en-US" dirty="0"/>
          </a:p>
          <a:p>
            <a:r>
              <a:rPr lang="en-US" dirty="0" smtClean="0"/>
              <a:t>For Docker: “</a:t>
            </a:r>
            <a:r>
              <a:rPr lang="en-US" dirty="0"/>
              <a:t>In the case of PaaS you don’t have much control over many of the operational aspects associated with managing your application, for example the way it handles scaling, high availability, performance, monitoring, logging, updates. There is also a much stronger dependency on the platform provider in the choice of language and </a:t>
            </a:r>
            <a:r>
              <a:rPr lang="en-US" dirty="0" smtClean="0"/>
              <a:t>stack”</a:t>
            </a:r>
          </a:p>
          <a:p>
            <a:endParaRPr lang="en-US" dirty="0"/>
          </a:p>
          <a:p>
            <a:r>
              <a:rPr lang="en-US" dirty="0" smtClean="0"/>
              <a:t>For PaaS, “</a:t>
            </a:r>
            <a:r>
              <a:rPr lang="en-US" dirty="0"/>
              <a:t>PaaS offers additional benefits beyond application packaging and deployment, including service provisioning and binding, application monitoring and logging, automatic scaling, versioning and rollbacks, and provisioning across cloud availability zones</a:t>
            </a:r>
            <a:r>
              <a:rPr lang="en-US" dirty="0" smtClean="0"/>
              <a:t>,”</a:t>
            </a:r>
            <a:endParaRPr lang="en-US" dirty="0"/>
          </a:p>
        </p:txBody>
      </p:sp>
      <p:sp>
        <p:nvSpPr>
          <p:cNvPr id="3" name="Title 2"/>
          <p:cNvSpPr>
            <a:spLocks noGrp="1"/>
          </p:cNvSpPr>
          <p:nvPr>
            <p:ph type="title"/>
          </p:nvPr>
        </p:nvSpPr>
        <p:spPr/>
        <p:txBody>
          <a:bodyPr/>
          <a:lstStyle/>
          <a:p>
            <a:r>
              <a:rPr lang="en-US" dirty="0" smtClean="0"/>
              <a:t>Docker versus PaaS</a:t>
            </a:r>
            <a:endParaRPr lang="en-US" dirty="0"/>
          </a:p>
        </p:txBody>
      </p:sp>
    </p:spTree>
    <p:extLst>
      <p:ext uri="{BB962C8B-B14F-4D97-AF65-F5344CB8AC3E}">
        <p14:creationId xmlns:p14="http://schemas.microsoft.com/office/powerpoint/2010/main" val="245612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Just how does Docker work</a:t>
            </a:r>
            <a:endParaRPr lang="en-US" dirty="0"/>
          </a:p>
        </p:txBody>
      </p:sp>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86000"/>
            <a:ext cx="8233474"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3667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Docker updates/changes</a:t>
            </a:r>
            <a:br>
              <a:rPr lang="en-US" dirty="0" smtClean="0"/>
            </a:br>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288" y="2005013"/>
            <a:ext cx="8537712" cy="4789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1932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you </a:t>
            </a:r>
            <a:r>
              <a:rPr lang="en-US" dirty="0"/>
              <a:t>can push and pull container images to/from the Docker registry, which is something like a “GitHub” for Docker container images.</a:t>
            </a:r>
          </a:p>
          <a:p>
            <a:pPr marL="0" indent="0">
              <a:buNone/>
            </a:pPr>
            <a:endParaRPr lang="en-US" dirty="0"/>
          </a:p>
        </p:txBody>
      </p:sp>
      <p:sp>
        <p:nvSpPr>
          <p:cNvPr id="3" name="Title 2"/>
          <p:cNvSpPr>
            <a:spLocks noGrp="1"/>
          </p:cNvSpPr>
          <p:nvPr>
            <p:ph type="title"/>
          </p:nvPr>
        </p:nvSpPr>
        <p:spPr/>
        <p:txBody>
          <a:bodyPr>
            <a:normAutofit fontScale="90000"/>
          </a:bodyPr>
          <a:lstStyle/>
          <a:p>
            <a:r>
              <a:rPr lang="en-US" dirty="0" smtClean="0"/>
              <a:t>Docker has a repository like </a:t>
            </a:r>
            <a:r>
              <a:rPr lang="en-US" dirty="0" err="1" smtClean="0"/>
              <a:t>github</a:t>
            </a:r>
            <a:endParaRPr lang="en-US" dirty="0"/>
          </a:p>
        </p:txBody>
      </p:sp>
    </p:spTree>
    <p:extLst>
      <p:ext uri="{BB962C8B-B14F-4D97-AF65-F5344CB8AC3E}">
        <p14:creationId xmlns:p14="http://schemas.microsoft.com/office/powerpoint/2010/main" val="1434262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Open platform for developers and system administrators to build and test cloud applications</a:t>
            </a:r>
            <a:endParaRPr lang="en-US" dirty="0"/>
          </a:p>
        </p:txBody>
      </p:sp>
      <p:sp>
        <p:nvSpPr>
          <p:cNvPr id="3" name="Title 2"/>
          <p:cNvSpPr>
            <a:spLocks noGrp="1"/>
          </p:cNvSpPr>
          <p:nvPr>
            <p:ph type="title"/>
          </p:nvPr>
        </p:nvSpPr>
        <p:spPr/>
        <p:txBody>
          <a:bodyPr/>
          <a:lstStyle/>
          <a:p>
            <a:r>
              <a:rPr lang="en-US" dirty="0" smtClean="0"/>
              <a:t>Docker</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22" y="3526971"/>
            <a:ext cx="5896587" cy="3178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4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2133600"/>
            <a:ext cx="7408333" cy="3450696"/>
          </a:xfrm>
        </p:spPr>
        <p:txBody>
          <a:bodyPr/>
          <a:lstStyle/>
          <a:p>
            <a:r>
              <a:rPr lang="en-US" dirty="0" smtClean="0"/>
              <a:t>Docker runs on Containers</a:t>
            </a:r>
            <a:endParaRPr lang="en-US" dirty="0"/>
          </a:p>
        </p:txBody>
      </p:sp>
      <p:sp>
        <p:nvSpPr>
          <p:cNvPr id="3" name="Title 2"/>
          <p:cNvSpPr>
            <a:spLocks noGrp="1"/>
          </p:cNvSpPr>
          <p:nvPr>
            <p:ph type="title"/>
          </p:nvPr>
        </p:nvSpPr>
        <p:spPr/>
        <p:txBody>
          <a:bodyPr>
            <a:normAutofit fontScale="90000"/>
          </a:bodyPr>
          <a:lstStyle/>
          <a:p>
            <a:r>
              <a:rPr lang="en-US" dirty="0" smtClean="0"/>
              <a:t>Service providers (public cloud) need containers to run Docker</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981200"/>
            <a:ext cx="4324350" cy="465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3428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Open source Container inside VM Configuration</a:t>
            </a:r>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8210550"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131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1" y="1752600"/>
            <a:ext cx="4724400" cy="4648200"/>
          </a:xfrm>
        </p:spPr>
        <p:txBody>
          <a:bodyPr>
            <a:normAutofit/>
          </a:bodyPr>
          <a:lstStyle/>
          <a:p>
            <a:endParaRPr lang="en-US" dirty="0"/>
          </a:p>
          <a:p>
            <a:r>
              <a:rPr lang="en-US" dirty="0"/>
              <a:t>As mentioned, Docker has started the wave of new container technologies hitting the market </a:t>
            </a:r>
          </a:p>
          <a:p>
            <a:endParaRPr lang="en-US" dirty="0"/>
          </a:p>
          <a:p>
            <a:r>
              <a:rPr lang="en-US" dirty="0" smtClean="0"/>
              <a:t>Odin </a:t>
            </a:r>
            <a:r>
              <a:rPr lang="en-US" dirty="0"/>
              <a:t>is helping next ones get there </a:t>
            </a:r>
            <a:r>
              <a:rPr lang="en-US" dirty="0" smtClean="0"/>
              <a:t>by driving </a:t>
            </a:r>
            <a:r>
              <a:rPr lang="en-US" dirty="0"/>
              <a:t>creation of </a:t>
            </a:r>
            <a:r>
              <a:rPr lang="en-US" dirty="0" err="1"/>
              <a:t>libcontainer</a:t>
            </a:r>
            <a:r>
              <a:rPr lang="en-US" dirty="0"/>
              <a:t> library</a:t>
            </a:r>
          </a:p>
          <a:p>
            <a:pPr marL="0" indent="0">
              <a:buNone/>
            </a:pPr>
            <a:r>
              <a:rPr lang="en-US" dirty="0" smtClean="0"/>
              <a:t> </a:t>
            </a:r>
            <a:endParaRPr lang="en-US" dirty="0"/>
          </a:p>
        </p:txBody>
      </p:sp>
      <p:sp>
        <p:nvSpPr>
          <p:cNvPr id="3" name="Title 2"/>
          <p:cNvSpPr>
            <a:spLocks noGrp="1"/>
          </p:cNvSpPr>
          <p:nvPr>
            <p:ph type="title"/>
          </p:nvPr>
        </p:nvSpPr>
        <p:spPr/>
        <p:txBody>
          <a:bodyPr/>
          <a:lstStyle/>
          <a:p>
            <a:r>
              <a:rPr lang="en-US" dirty="0" smtClean="0"/>
              <a:t>Docker needs containers</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0011" y="1142999"/>
            <a:ext cx="3371850" cy="3112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2" name="Picture 6" descr="&quot;How Docker works&quo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533" t="4043" r="15422" b="13746"/>
          <a:stretch/>
        </p:blipFill>
        <p:spPr bwMode="auto">
          <a:xfrm>
            <a:off x="5671875" y="4114800"/>
            <a:ext cx="3008122" cy="2574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180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Virtuozzo</a:t>
            </a:r>
            <a:r>
              <a:rPr lang="en-US" dirty="0" smtClean="0"/>
              <a:t> provides container</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1609"/>
            <a:ext cx="8134350" cy="5070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3090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they do</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79286"/>
            <a:ext cx="8229600" cy="5278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0418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What you get</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77743"/>
            <a:ext cx="8234363" cy="5380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8871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Motivation</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981200"/>
            <a:ext cx="8991600" cy="4060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9781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Motivation –the challenge</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362200"/>
            <a:ext cx="8705850" cy="3752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3867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challenge continued</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43200"/>
            <a:ext cx="8829675" cy="3792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1740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0" y="1219200"/>
            <a:ext cx="7408333" cy="3450696"/>
          </a:xfrm>
        </p:spPr>
        <p:txBody>
          <a:bodyPr/>
          <a:lstStyle/>
          <a:p>
            <a:r>
              <a:rPr lang="en-US" dirty="0" smtClean="0"/>
              <a:t>Too many to consider</a:t>
            </a:r>
            <a:endParaRPr lang="en-US" dirty="0"/>
          </a:p>
        </p:txBody>
      </p:sp>
      <p:sp>
        <p:nvSpPr>
          <p:cNvPr id="3" name="Title 2"/>
          <p:cNvSpPr>
            <a:spLocks noGrp="1"/>
          </p:cNvSpPr>
          <p:nvPr>
            <p:ph type="title"/>
          </p:nvPr>
        </p:nvSpPr>
        <p:spPr/>
        <p:txBody>
          <a:bodyPr>
            <a:normAutofit fontScale="90000"/>
          </a:bodyPr>
          <a:lstStyle/>
          <a:p>
            <a:r>
              <a:rPr lang="en-US" dirty="0" smtClean="0"/>
              <a:t>Looking for all kinds of solutions…</a:t>
            </a:r>
            <a:endParaRPr lang="en-US"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7115175" cy="4607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3914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Something called a CONTAINER ----which is the business Docker has created.</a:t>
            </a:r>
            <a:endParaRPr lang="en-US" dirty="0"/>
          </a:p>
        </p:txBody>
      </p:sp>
      <p:sp>
        <p:nvSpPr>
          <p:cNvPr id="3" name="Title 2"/>
          <p:cNvSpPr>
            <a:spLocks noGrp="1"/>
          </p:cNvSpPr>
          <p:nvPr>
            <p:ph type="title"/>
          </p:nvPr>
        </p:nvSpPr>
        <p:spPr/>
        <p:txBody>
          <a:bodyPr/>
          <a:lstStyle/>
          <a:p>
            <a:r>
              <a:rPr lang="en-US" dirty="0" smtClean="0"/>
              <a:t>THE ANSWER</a:t>
            </a:r>
            <a:endParaRPr lang="en-US" dirty="0"/>
          </a:p>
        </p:txBody>
      </p:sp>
    </p:spTree>
    <p:extLst>
      <p:ext uri="{BB962C8B-B14F-4D97-AF65-F5344CB8AC3E}">
        <p14:creationId xmlns:p14="http://schemas.microsoft.com/office/powerpoint/2010/main" val="161068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Here is an analogy that Docker use’s to let you understand….</a:t>
            </a:r>
            <a:endParaRPr lang="en-US" dirty="0"/>
          </a:p>
        </p:txBody>
      </p:sp>
      <p:sp>
        <p:nvSpPr>
          <p:cNvPr id="3" name="Title 2"/>
          <p:cNvSpPr>
            <a:spLocks noGrp="1"/>
          </p:cNvSpPr>
          <p:nvPr>
            <p:ph type="title"/>
          </p:nvPr>
        </p:nvSpPr>
        <p:spPr/>
        <p:txBody>
          <a:bodyPr/>
          <a:lstStyle/>
          <a:p>
            <a:r>
              <a:rPr lang="en-US" dirty="0" smtClean="0"/>
              <a:t>Huh??? Container</a:t>
            </a:r>
            <a:endParaRPr lang="en-US" dirty="0"/>
          </a:p>
        </p:txBody>
      </p:sp>
    </p:spTree>
    <p:extLst>
      <p:ext uri="{BB962C8B-B14F-4D97-AF65-F5344CB8AC3E}">
        <p14:creationId xmlns:p14="http://schemas.microsoft.com/office/powerpoint/2010/main" val="24568607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88</TotalTime>
  <Words>421</Words>
  <Application>Microsoft Office PowerPoint</Application>
  <PresentationFormat>On-screen Show (4:3)</PresentationFormat>
  <Paragraphs>53</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Waveform</vt:lpstr>
      <vt:lpstr>Containers, Docker and Virtuozzo</vt:lpstr>
      <vt:lpstr>Containers???  Docker???</vt:lpstr>
      <vt:lpstr>Docker</vt:lpstr>
      <vt:lpstr>Motivation</vt:lpstr>
      <vt:lpstr>Motivation –the challenge</vt:lpstr>
      <vt:lpstr>The challenge continued</vt:lpstr>
      <vt:lpstr>Looking for all kinds of solutions…</vt:lpstr>
      <vt:lpstr>THE ANSWER</vt:lpstr>
      <vt:lpstr>Huh??? Container</vt:lpstr>
      <vt:lpstr>Understanding….an analogy …cargo transport pre-1960</vt:lpstr>
      <vt:lpstr>What are the possibilities</vt:lpstr>
      <vt:lpstr>SOLUTION—shipping containers</vt:lpstr>
      <vt:lpstr>This solved the problem</vt:lpstr>
      <vt:lpstr>Today shipping is done with containers</vt:lpstr>
      <vt:lpstr>How does this container idea translate to our problem</vt:lpstr>
      <vt:lpstr>How does this container idea translate to our problem—container for code????</vt:lpstr>
      <vt:lpstr>Do once run anywhere</vt:lpstr>
      <vt:lpstr>Docker’s container ---the concept (and relation to our shipping container)</vt:lpstr>
      <vt:lpstr>Docker supported in many Cloud platforms</vt:lpstr>
      <vt:lpstr>Containers versus VMs</vt:lpstr>
      <vt:lpstr>Docker container—developer viewpoint</vt:lpstr>
      <vt:lpstr>Developer viewpoint---(doesn’t this quote remind you of Java virtual machine)</vt:lpstr>
      <vt:lpstr>How does Docker  containers work?</vt:lpstr>
      <vt:lpstr>Docker containers are lightweight</vt:lpstr>
      <vt:lpstr>WOW –is Docker a PaaS or a replacement for PaaS</vt:lpstr>
      <vt:lpstr>Docker versus PaaS</vt:lpstr>
      <vt:lpstr>Just how does Docker work</vt:lpstr>
      <vt:lpstr>Docker updates/changes </vt:lpstr>
      <vt:lpstr>Docker has a repository like github</vt:lpstr>
      <vt:lpstr>Service providers (public cloud) need containers to run Docker</vt:lpstr>
      <vt:lpstr>Open source Container inside VM Configuration</vt:lpstr>
      <vt:lpstr>Docker needs containers</vt:lpstr>
      <vt:lpstr>Virtuozzo provides container</vt:lpstr>
      <vt:lpstr>What they do</vt:lpstr>
      <vt:lpstr>What you get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12</cp:revision>
  <dcterms:created xsi:type="dcterms:W3CDTF">2016-02-18T04:04:07Z</dcterms:created>
  <dcterms:modified xsi:type="dcterms:W3CDTF">2016-02-18T05:33:02Z</dcterms:modified>
</cp:coreProperties>
</file>